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9144000" cy="5143500" type="screen16x9"/>
</p:presentation>
</file>

<file path=ppt/_rels/presentation.xml.rels><?xml version="1.0" encoding="UTF-8"?><Relationships xmlns="http://schemas.openxmlformats.org/package/2006/relationships"><Relationship Id="rId1" Type="http://schemas.openxmlformats.org/officeDocument/2006/relationships/slide" Target="slides/slide1.xml"/></Relationships>
</file>

<file path=ppt/slides/slide1.xml><?xml version="1.0" encoding="utf-8"?>
<p:sld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"/>
          <p:cNvSpPr/>
          <p:nvPr/>
        </p:nvSpPr>
        <p:spPr/>
        <p:txBody>
          <a:bodyPr/>
          <a:lstStyle/>
          <a:p>
            <a:r>
              <a:t>Apresentacao PPTX de teste</a:t>
            </a:r>
          </a:p>
        </p:txBody>
      </p:sp>
    </p:spTree>
  </p:cSld>
</p:sld>
</file>